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79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19328"/>
          <a:stretch>
            <a:fillRect/>
          </a:stretch>
        </p:blipFill>
        <p:spPr>
          <a:xfrm>
            <a:off x="0" y="-152400"/>
            <a:ext cx="162560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Evelyn Garita Vargas</cp:lastModifiedBy>
  <cp:revision>4</cp:revision>
  <dcterms:created xsi:type="dcterms:W3CDTF">2006-08-16T00:00:00Z</dcterms:created>
  <dcterms:modified xsi:type="dcterms:W3CDTF">2026-10-12T19:45:09Z</dcterms:modified>
</cp:coreProperties>
</file>