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56" r:id="rId3"/>
    <p:sldId id="257" r:id="rId4"/>
    <p:sldId id="258" r:id="rId5"/>
    <p:sldId id="259" r:id="rId6"/>
    <p:sldId id="265" r:id="rId7"/>
    <p:sldId id="260" r:id="rId8"/>
    <p:sldId id="261" r:id="rId9"/>
    <p:sldId id="262" r:id="rId10"/>
    <p:sldId id="263" r:id="rId11"/>
    <p:sldId id="264" r:id="rId12"/>
  </p:sldIdLst>
  <p:sldSz cx="9144000" cy="6858000" type="letter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156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D0FA-CDE7-4EA9-8294-AB5F470F089A}" type="datetimeFigureOut">
              <a:rPr lang="es-CR" smtClean="0"/>
              <a:t>20/9/2026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4AD8-322A-42B8-BD5D-6482A82EC75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133339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D0FA-CDE7-4EA9-8294-AB5F470F089A}" type="datetimeFigureOut">
              <a:rPr lang="es-CR" smtClean="0"/>
              <a:t>20/9/2026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4AD8-322A-42B8-BD5D-6482A82EC75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990829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D0FA-CDE7-4EA9-8294-AB5F470F089A}" type="datetimeFigureOut">
              <a:rPr lang="es-CR" smtClean="0"/>
              <a:t>20/9/2026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4AD8-322A-42B8-BD5D-6482A82EC75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250057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D0FA-CDE7-4EA9-8294-AB5F470F089A}" type="datetimeFigureOut">
              <a:rPr lang="es-CR" smtClean="0"/>
              <a:t>20/9/2026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4AD8-322A-42B8-BD5D-6482A82EC75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901906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D0FA-CDE7-4EA9-8294-AB5F470F089A}" type="datetimeFigureOut">
              <a:rPr lang="es-CR" smtClean="0"/>
              <a:t>20/9/2026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4AD8-322A-42B8-BD5D-6482A82EC75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996015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D0FA-CDE7-4EA9-8294-AB5F470F089A}" type="datetimeFigureOut">
              <a:rPr lang="es-CR" smtClean="0"/>
              <a:t>20/9/2026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4AD8-322A-42B8-BD5D-6482A82EC75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458268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D0FA-CDE7-4EA9-8294-AB5F470F089A}" type="datetimeFigureOut">
              <a:rPr lang="es-CR" smtClean="0"/>
              <a:t>20/9/2026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4AD8-322A-42B8-BD5D-6482A82EC75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778854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D0FA-CDE7-4EA9-8294-AB5F470F089A}" type="datetimeFigureOut">
              <a:rPr lang="es-CR" smtClean="0"/>
              <a:t>20/9/2026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4AD8-322A-42B8-BD5D-6482A82EC75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020143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D0FA-CDE7-4EA9-8294-AB5F470F089A}" type="datetimeFigureOut">
              <a:rPr lang="es-CR" smtClean="0"/>
              <a:t>20/9/2026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4AD8-322A-42B8-BD5D-6482A82EC75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34464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D0FA-CDE7-4EA9-8294-AB5F470F089A}" type="datetimeFigureOut">
              <a:rPr lang="es-CR" smtClean="0"/>
              <a:t>20/9/2026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4AD8-322A-42B8-BD5D-6482A82EC75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447702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D0FA-CDE7-4EA9-8294-AB5F470F089A}" type="datetimeFigureOut">
              <a:rPr lang="es-CR" smtClean="0"/>
              <a:t>20/9/2026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A4AD8-322A-42B8-BD5D-6482A82EC75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67121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5CD0FA-CDE7-4EA9-8294-AB5F470F089A}" type="datetimeFigureOut">
              <a:rPr lang="es-CR" smtClean="0"/>
              <a:t>20/9/2026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2A4AD8-322A-42B8-BD5D-6482A82EC753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3808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ED540727-4358-F344-7094-69927BF513E4}"/>
              </a:ext>
            </a:extLst>
          </p:cNvPr>
          <p:cNvSpPr/>
          <p:nvPr/>
        </p:nvSpPr>
        <p:spPr>
          <a:xfrm flipH="1">
            <a:off x="1896813" y="1325879"/>
            <a:ext cx="1318827" cy="4500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2C60F89-EBC3-4C3C-616C-F56045EF8EFC}"/>
              </a:ext>
            </a:extLst>
          </p:cNvPr>
          <p:cNvSpPr/>
          <p:nvPr/>
        </p:nvSpPr>
        <p:spPr>
          <a:xfrm>
            <a:off x="537808" y="719177"/>
            <a:ext cx="1118439" cy="913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206CCB-4881-D492-D00F-157EC7EE55DD}"/>
              </a:ext>
            </a:extLst>
          </p:cNvPr>
          <p:cNvSpPr txBox="1"/>
          <p:nvPr/>
        </p:nvSpPr>
        <p:spPr>
          <a:xfrm>
            <a:off x="1656247" y="719177"/>
            <a:ext cx="61466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Prácticas de las Civilizaciones Mayas, Incas y aztecas y pueblos originarios de Costa Rica </a:t>
            </a:r>
          </a:p>
          <a:p>
            <a:pPr algn="ctr"/>
            <a:r>
              <a:rPr lang="es-C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Profesora: Yajaira Benavides Solano</a:t>
            </a:r>
          </a:p>
          <a:p>
            <a:pPr algn="ctr"/>
            <a:r>
              <a:rPr lang="es-C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Nivel: 7°</a:t>
            </a:r>
          </a:p>
        </p:txBody>
      </p:sp>
    </p:spTree>
    <p:extLst>
      <p:ext uri="{BB962C8B-B14F-4D97-AF65-F5344CB8AC3E}">
        <p14:creationId xmlns:p14="http://schemas.microsoft.com/office/powerpoint/2010/main" val="981956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608721-E114-DE3D-86AD-C2024CC5AD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9E1C9A-2063-8658-6827-EEF4D59FED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R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2814709-A9F1-999D-3C45-4CB3C12FA1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782"/>
          <a:stretch>
            <a:fillRect/>
          </a:stretch>
        </p:blipFill>
        <p:spPr>
          <a:xfrm>
            <a:off x="0" y="381000"/>
            <a:ext cx="9144000" cy="6477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02DE7D5-6C9D-0189-93C9-B684AAD97116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2. </a:t>
            </a:r>
          </a:p>
        </p:txBody>
      </p:sp>
    </p:spTree>
    <p:extLst>
      <p:ext uri="{BB962C8B-B14F-4D97-AF65-F5344CB8AC3E}">
        <p14:creationId xmlns:p14="http://schemas.microsoft.com/office/powerpoint/2010/main" val="3807443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9289B4B-3F71-BA22-433A-20E697A090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273" b="6148"/>
          <a:stretch>
            <a:fillRect/>
          </a:stretch>
        </p:blipFill>
        <p:spPr>
          <a:xfrm>
            <a:off x="0" y="629265"/>
            <a:ext cx="9144000" cy="622873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72E96DE-48DC-3BF2-4B44-0680541C94BA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3. </a:t>
            </a:r>
          </a:p>
        </p:txBody>
      </p:sp>
    </p:spTree>
    <p:extLst>
      <p:ext uri="{BB962C8B-B14F-4D97-AF65-F5344CB8AC3E}">
        <p14:creationId xmlns:p14="http://schemas.microsoft.com/office/powerpoint/2010/main" val="2126357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5ACB7BC-6BF3-B9B2-FEE5-12FC2144DF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719"/>
          <a:stretch>
            <a:fillRect/>
          </a:stretch>
        </p:blipFill>
        <p:spPr>
          <a:xfrm>
            <a:off x="0" y="381000"/>
            <a:ext cx="9144000" cy="6477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139EB05-FF07-9354-F964-CE29A3F78928}"/>
              </a:ext>
            </a:extLst>
          </p:cNvPr>
          <p:cNvSpPr txBox="1"/>
          <p:nvPr/>
        </p:nvSpPr>
        <p:spPr>
          <a:xfrm>
            <a:off x="8773706" y="4561627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85087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4B2C651-999C-0725-805D-C2CAF62889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513" b="5239"/>
          <a:stretch>
            <a:fillRect/>
          </a:stretch>
        </p:blipFill>
        <p:spPr>
          <a:xfrm>
            <a:off x="0" y="560439"/>
            <a:ext cx="9144000" cy="629756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1AF1049-B8F4-A94C-DD2B-B6719F7FDD57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5. </a:t>
            </a:r>
          </a:p>
        </p:txBody>
      </p:sp>
    </p:spTree>
    <p:extLst>
      <p:ext uri="{BB962C8B-B14F-4D97-AF65-F5344CB8AC3E}">
        <p14:creationId xmlns:p14="http://schemas.microsoft.com/office/powerpoint/2010/main" val="142496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BBA1079-8DA0-1680-A4F1-47CFA88640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121"/>
          <a:stretch>
            <a:fillRect/>
          </a:stretch>
        </p:blipFill>
        <p:spPr>
          <a:xfrm>
            <a:off x="0" y="381000"/>
            <a:ext cx="9144000" cy="6477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97CB7AE-16B4-F903-1A64-C0E06EE55E62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6. </a:t>
            </a:r>
          </a:p>
        </p:txBody>
      </p:sp>
    </p:spTree>
    <p:extLst>
      <p:ext uri="{BB962C8B-B14F-4D97-AF65-F5344CB8AC3E}">
        <p14:creationId xmlns:p14="http://schemas.microsoft.com/office/powerpoint/2010/main" val="3899956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C24AC60-3B97-29A4-3000-A791883FF0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669" b="5389"/>
          <a:stretch>
            <a:fillRect/>
          </a:stretch>
        </p:blipFill>
        <p:spPr>
          <a:xfrm>
            <a:off x="0" y="599768"/>
            <a:ext cx="9144000" cy="625823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2494BDA-7E3B-B089-4724-DADCC421E12A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7. </a:t>
            </a:r>
          </a:p>
        </p:txBody>
      </p:sp>
    </p:spTree>
    <p:extLst>
      <p:ext uri="{BB962C8B-B14F-4D97-AF65-F5344CB8AC3E}">
        <p14:creationId xmlns:p14="http://schemas.microsoft.com/office/powerpoint/2010/main" val="3900220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E4C5160-06F2-09BC-9B21-18018E0BE5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541"/>
          <a:stretch>
            <a:fillRect/>
          </a:stretch>
        </p:blipFill>
        <p:spPr>
          <a:xfrm>
            <a:off x="0" y="381000"/>
            <a:ext cx="9144000" cy="6477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C7C411B-C336-BCC7-9955-0F6EEFB12FD0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8. </a:t>
            </a:r>
          </a:p>
        </p:txBody>
      </p:sp>
    </p:spTree>
    <p:extLst>
      <p:ext uri="{BB962C8B-B14F-4D97-AF65-F5344CB8AC3E}">
        <p14:creationId xmlns:p14="http://schemas.microsoft.com/office/powerpoint/2010/main" val="2491712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3DB153A-FA1B-5CA7-F4C7-1D7D688492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825" b="5086"/>
          <a:stretch>
            <a:fillRect/>
          </a:stretch>
        </p:blipFill>
        <p:spPr>
          <a:xfrm>
            <a:off x="0" y="491614"/>
            <a:ext cx="9144000" cy="636638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773AA10-345D-E859-EFAE-B1EE4738CCD0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9. </a:t>
            </a:r>
          </a:p>
        </p:txBody>
      </p:sp>
    </p:spTree>
    <p:extLst>
      <p:ext uri="{BB962C8B-B14F-4D97-AF65-F5344CB8AC3E}">
        <p14:creationId xmlns:p14="http://schemas.microsoft.com/office/powerpoint/2010/main" val="2496624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CB8DF35-FFAD-7241-429B-5F599BCFA5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343" b="5844"/>
          <a:stretch>
            <a:fillRect/>
          </a:stretch>
        </p:blipFill>
        <p:spPr>
          <a:xfrm>
            <a:off x="0" y="639097"/>
            <a:ext cx="9144000" cy="621890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BF89D18-4FF4-4C27-3BCD-D490F2F1598F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10. </a:t>
            </a:r>
          </a:p>
        </p:txBody>
      </p:sp>
    </p:spTree>
    <p:extLst>
      <p:ext uri="{BB962C8B-B14F-4D97-AF65-F5344CB8AC3E}">
        <p14:creationId xmlns:p14="http://schemas.microsoft.com/office/powerpoint/2010/main" val="63242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F12BDE6-B369-6331-7F0E-609F03C1C0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557" b="5282"/>
          <a:stretch>
            <a:fillRect/>
          </a:stretch>
        </p:blipFill>
        <p:spPr>
          <a:xfrm>
            <a:off x="0" y="540774"/>
            <a:ext cx="9144000" cy="631722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8E449A4-BA20-61AA-5F2A-4BD131EDF335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11. </a:t>
            </a:r>
          </a:p>
        </p:txBody>
      </p:sp>
    </p:spTree>
    <p:extLst>
      <p:ext uri="{BB962C8B-B14F-4D97-AF65-F5344CB8AC3E}">
        <p14:creationId xmlns:p14="http://schemas.microsoft.com/office/powerpoint/2010/main" val="10154877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</TotalTime>
  <Words>43</Words>
  <Application>Microsoft Office PowerPoint</Application>
  <PresentationFormat>Carta (216 x 279 mm)</PresentationFormat>
  <Paragraphs>13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Mario Díaz Mora</dc:creator>
  <cp:lastModifiedBy>USUARIO</cp:lastModifiedBy>
  <cp:revision>3</cp:revision>
  <cp:lastPrinted>2026-09-20T22:53:27Z</cp:lastPrinted>
  <dcterms:created xsi:type="dcterms:W3CDTF">2026-07-15T21:08:53Z</dcterms:created>
  <dcterms:modified xsi:type="dcterms:W3CDTF">2026-09-20T22:57:21Z</dcterms:modified>
</cp:coreProperties>
</file>