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sldIdLst>
    <p:sldId id="273" r:id="rId2"/>
    <p:sldId id="268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9" r:id="rId15"/>
    <p:sldId id="270" r:id="rId16"/>
    <p:sldId id="271" r:id="rId17"/>
    <p:sldId id="272" r:id="rId18"/>
  </p:sldIdLst>
  <p:sldSz cx="9144000" cy="6858000" type="letter"/>
  <p:notesSz cx="7102475" cy="93884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3191" autoAdjust="0"/>
  </p:normalViewPr>
  <p:slideViewPr>
    <p:cSldViewPr snapToGrid="0" showGuides="1">
      <p:cViewPr varScale="1">
        <p:scale>
          <a:sx n="64" d="100"/>
          <a:sy n="64" d="100"/>
        </p:scale>
        <p:origin x="1590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R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4022725" y="0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D53A7B-9E2F-4030-ACEC-6860134B7704}" type="datetimeFigureOut">
              <a:rPr lang="es-CR" smtClean="0"/>
              <a:t>13/9/2026</a:t>
            </a:fld>
            <a:endParaRPr lang="es-CR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438275" y="1173163"/>
            <a:ext cx="4225925" cy="3168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R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709613" y="4518025"/>
            <a:ext cx="5683250" cy="36972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918575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4022725" y="8918575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235EE7-83DC-4314-A14F-FD30323E0F42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31121865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235EE7-83DC-4314-A14F-FD30323E0F42}" type="slidenum">
              <a:rPr lang="es-CR" smtClean="0"/>
              <a:t>1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34265802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F13F9-1C15-4215-BD2D-76D534FD5F3C}" type="datetimeFigureOut">
              <a:rPr lang="es-CR" smtClean="0"/>
              <a:t>13/9/2026</a:t>
            </a:fld>
            <a:endParaRPr lang="es-C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2501A-95C2-43DD-8F45-AC259A5D0941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3789249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F13F9-1C15-4215-BD2D-76D534FD5F3C}" type="datetimeFigureOut">
              <a:rPr lang="es-CR" smtClean="0"/>
              <a:t>13/9/2026</a:t>
            </a:fld>
            <a:endParaRPr lang="es-C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2501A-95C2-43DD-8F45-AC259A5D0941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10580316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F13F9-1C15-4215-BD2D-76D534FD5F3C}" type="datetimeFigureOut">
              <a:rPr lang="es-CR" smtClean="0"/>
              <a:t>13/9/2026</a:t>
            </a:fld>
            <a:endParaRPr lang="es-C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2501A-95C2-43DD-8F45-AC259A5D0941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25265510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F13F9-1C15-4215-BD2D-76D534FD5F3C}" type="datetimeFigureOut">
              <a:rPr lang="es-CR" smtClean="0"/>
              <a:t>13/9/2026</a:t>
            </a:fld>
            <a:endParaRPr lang="es-C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2501A-95C2-43DD-8F45-AC259A5D0941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7808209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F13F9-1C15-4215-BD2D-76D534FD5F3C}" type="datetimeFigureOut">
              <a:rPr lang="es-CR" smtClean="0"/>
              <a:t>13/9/2026</a:t>
            </a:fld>
            <a:endParaRPr lang="es-C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2501A-95C2-43DD-8F45-AC259A5D0941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29038352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F13F9-1C15-4215-BD2D-76D534FD5F3C}" type="datetimeFigureOut">
              <a:rPr lang="es-CR" smtClean="0"/>
              <a:t>13/9/2026</a:t>
            </a:fld>
            <a:endParaRPr lang="es-C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2501A-95C2-43DD-8F45-AC259A5D0941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39353472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F13F9-1C15-4215-BD2D-76D534FD5F3C}" type="datetimeFigureOut">
              <a:rPr lang="es-CR" smtClean="0"/>
              <a:t>13/9/2026</a:t>
            </a:fld>
            <a:endParaRPr lang="es-C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2501A-95C2-43DD-8F45-AC259A5D0941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22458720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F13F9-1C15-4215-BD2D-76D534FD5F3C}" type="datetimeFigureOut">
              <a:rPr lang="es-CR" smtClean="0"/>
              <a:t>13/9/2026</a:t>
            </a:fld>
            <a:endParaRPr lang="es-C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2501A-95C2-43DD-8F45-AC259A5D0941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27025047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F13F9-1C15-4215-BD2D-76D534FD5F3C}" type="datetimeFigureOut">
              <a:rPr lang="es-CR" smtClean="0"/>
              <a:t>13/9/2026</a:t>
            </a:fld>
            <a:endParaRPr lang="es-C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2501A-95C2-43DD-8F45-AC259A5D0941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20229074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F13F9-1C15-4215-BD2D-76D534FD5F3C}" type="datetimeFigureOut">
              <a:rPr lang="es-CR" smtClean="0"/>
              <a:t>13/9/2026</a:t>
            </a:fld>
            <a:endParaRPr lang="es-C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2501A-95C2-43DD-8F45-AC259A5D0941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26911940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F13F9-1C15-4215-BD2D-76D534FD5F3C}" type="datetimeFigureOut">
              <a:rPr lang="es-CR" smtClean="0"/>
              <a:t>13/9/2026</a:t>
            </a:fld>
            <a:endParaRPr lang="es-C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2501A-95C2-43DD-8F45-AC259A5D0941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13987960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E5F13F9-1C15-4215-BD2D-76D534FD5F3C}" type="datetimeFigureOut">
              <a:rPr lang="es-CR" smtClean="0"/>
              <a:t>13/9/2026</a:t>
            </a:fld>
            <a:endParaRPr lang="es-C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C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442501A-95C2-43DD-8F45-AC259A5D0941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35431570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2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3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4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ED540727-4358-F344-7094-69927BF513E4}"/>
              </a:ext>
            </a:extLst>
          </p:cNvPr>
          <p:cNvSpPr/>
          <p:nvPr/>
        </p:nvSpPr>
        <p:spPr>
          <a:xfrm>
            <a:off x="778374" y="566777"/>
            <a:ext cx="1118439" cy="12091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R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32C60F89-EBC3-4C3C-616C-F56045EF8EFC}"/>
              </a:ext>
            </a:extLst>
          </p:cNvPr>
          <p:cNvSpPr/>
          <p:nvPr/>
        </p:nvSpPr>
        <p:spPr>
          <a:xfrm>
            <a:off x="537808" y="719177"/>
            <a:ext cx="1118439" cy="9131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R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9A61080B-D6E2-8D83-0CCD-1604E0822E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19560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C01B285-C6E7-148D-806C-2EA9393BE9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0F41D2D-717A-32D2-BB5C-83631126AA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R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44FE8761-8CB7-2362-D4AF-A5B6E7AA40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9144000" cy="647700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CCC6D7FF-6954-CB82-9F2D-71EB5AB30EF8}"/>
              </a:ext>
            </a:extLst>
          </p:cNvPr>
          <p:cNvSpPr txBox="1"/>
          <p:nvPr/>
        </p:nvSpPr>
        <p:spPr>
          <a:xfrm>
            <a:off x="8803934" y="6488668"/>
            <a:ext cx="5214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R" b="1" dirty="0"/>
              <a:t>2. </a:t>
            </a:r>
          </a:p>
        </p:txBody>
      </p:sp>
    </p:spTree>
    <p:extLst>
      <p:ext uri="{BB962C8B-B14F-4D97-AF65-F5344CB8AC3E}">
        <p14:creationId xmlns:p14="http://schemas.microsoft.com/office/powerpoint/2010/main" val="17988273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AE841A49-D40E-AF9A-40B2-6224186E4EE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66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77590" y="-182193"/>
            <a:ext cx="9144000" cy="64770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0429708D-A00B-5419-04A1-DE609D734104}"/>
              </a:ext>
            </a:extLst>
          </p:cNvPr>
          <p:cNvSpPr txBox="1"/>
          <p:nvPr/>
        </p:nvSpPr>
        <p:spPr>
          <a:xfrm>
            <a:off x="8705693" y="6488668"/>
            <a:ext cx="5214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R" b="1" dirty="0"/>
              <a:t>3. </a:t>
            </a:r>
          </a:p>
        </p:txBody>
      </p:sp>
    </p:spTree>
    <p:extLst>
      <p:ext uri="{BB962C8B-B14F-4D97-AF65-F5344CB8AC3E}">
        <p14:creationId xmlns:p14="http://schemas.microsoft.com/office/powerpoint/2010/main" val="8660141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629F9C3D-E670-FAC9-6C63-0132FC9464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8" y="0"/>
            <a:ext cx="9144000" cy="647700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7DB42C1A-9899-6A06-06C8-FA5253E808E1}"/>
              </a:ext>
            </a:extLst>
          </p:cNvPr>
          <p:cNvSpPr txBox="1"/>
          <p:nvPr/>
        </p:nvSpPr>
        <p:spPr>
          <a:xfrm>
            <a:off x="8705693" y="6488668"/>
            <a:ext cx="5214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R" b="1" dirty="0"/>
              <a:t>4. </a:t>
            </a:r>
          </a:p>
        </p:txBody>
      </p:sp>
    </p:spTree>
    <p:extLst>
      <p:ext uri="{BB962C8B-B14F-4D97-AF65-F5344CB8AC3E}">
        <p14:creationId xmlns:p14="http://schemas.microsoft.com/office/powerpoint/2010/main" val="10930482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E50B41E8-4424-8D98-AD50-BC14A6F6F3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8" y="381000"/>
            <a:ext cx="9144000" cy="647700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C00F9473-8287-1E72-9189-731873736F76}"/>
              </a:ext>
            </a:extLst>
          </p:cNvPr>
          <p:cNvSpPr txBox="1"/>
          <p:nvPr/>
        </p:nvSpPr>
        <p:spPr>
          <a:xfrm>
            <a:off x="8705693" y="6488668"/>
            <a:ext cx="5214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R" b="1" dirty="0"/>
              <a:t>5. </a:t>
            </a:r>
          </a:p>
        </p:txBody>
      </p:sp>
    </p:spTree>
    <p:extLst>
      <p:ext uri="{BB962C8B-B14F-4D97-AF65-F5344CB8AC3E}">
        <p14:creationId xmlns:p14="http://schemas.microsoft.com/office/powerpoint/2010/main" val="19455292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F9DD336B-31D7-D13E-09DD-31C1D75BE8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381000"/>
            <a:ext cx="9144000" cy="64770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62A9A242-0E20-FF7D-849B-B89FE3E14C2B}"/>
              </a:ext>
            </a:extLst>
          </p:cNvPr>
          <p:cNvSpPr txBox="1"/>
          <p:nvPr/>
        </p:nvSpPr>
        <p:spPr>
          <a:xfrm>
            <a:off x="8713250" y="5173746"/>
            <a:ext cx="5214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R" b="1" dirty="0"/>
              <a:t>6. </a:t>
            </a:r>
          </a:p>
        </p:txBody>
      </p:sp>
    </p:spTree>
    <p:extLst>
      <p:ext uri="{BB962C8B-B14F-4D97-AF65-F5344CB8AC3E}">
        <p14:creationId xmlns:p14="http://schemas.microsoft.com/office/powerpoint/2010/main" val="18779926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67BB95DD-6005-3D80-49E2-B7A6FF542E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381000"/>
            <a:ext cx="9144000" cy="64770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78E9B03B-9812-FD46-D2B6-98FE76798D3C}"/>
              </a:ext>
            </a:extLst>
          </p:cNvPr>
          <p:cNvSpPr txBox="1"/>
          <p:nvPr/>
        </p:nvSpPr>
        <p:spPr>
          <a:xfrm>
            <a:off x="8683022" y="5264430"/>
            <a:ext cx="5214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R" b="1" dirty="0"/>
              <a:t>7. </a:t>
            </a:r>
          </a:p>
        </p:txBody>
      </p:sp>
    </p:spTree>
    <p:extLst>
      <p:ext uri="{BB962C8B-B14F-4D97-AF65-F5344CB8AC3E}">
        <p14:creationId xmlns:p14="http://schemas.microsoft.com/office/powerpoint/2010/main" val="19845299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49AAD83-E2CE-EC1E-3747-36593A8829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381000"/>
            <a:ext cx="9144000" cy="64770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42C93D36-AC74-31DC-5881-BD1C352E5335}"/>
              </a:ext>
            </a:extLst>
          </p:cNvPr>
          <p:cNvSpPr txBox="1"/>
          <p:nvPr/>
        </p:nvSpPr>
        <p:spPr>
          <a:xfrm>
            <a:off x="8615008" y="3941951"/>
            <a:ext cx="5214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R" b="1" dirty="0"/>
              <a:t>8. </a:t>
            </a:r>
          </a:p>
        </p:txBody>
      </p:sp>
    </p:spTree>
    <p:extLst>
      <p:ext uri="{BB962C8B-B14F-4D97-AF65-F5344CB8AC3E}">
        <p14:creationId xmlns:p14="http://schemas.microsoft.com/office/powerpoint/2010/main" val="39265241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529AB081-C01F-F319-627E-1A6D44A4C6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381000"/>
            <a:ext cx="9144000" cy="6477000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05D823EC-3571-28BE-E911-7D1344512F70}"/>
              </a:ext>
            </a:extLst>
          </p:cNvPr>
          <p:cNvSpPr txBox="1"/>
          <p:nvPr/>
        </p:nvSpPr>
        <p:spPr>
          <a:xfrm>
            <a:off x="8705693" y="6488668"/>
            <a:ext cx="5214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R" b="1" dirty="0"/>
              <a:t>9. </a:t>
            </a:r>
          </a:p>
        </p:txBody>
      </p:sp>
    </p:spTree>
    <p:extLst>
      <p:ext uri="{BB962C8B-B14F-4D97-AF65-F5344CB8AC3E}">
        <p14:creationId xmlns:p14="http://schemas.microsoft.com/office/powerpoint/2010/main" val="29757108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ED0C7210-A12D-8122-1E1C-4C5EB92D68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381000"/>
            <a:ext cx="9144000" cy="64770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57FDBC0A-6584-A916-A2B2-C66A41F053E6}"/>
              </a:ext>
            </a:extLst>
          </p:cNvPr>
          <p:cNvSpPr txBox="1"/>
          <p:nvPr/>
        </p:nvSpPr>
        <p:spPr>
          <a:xfrm>
            <a:off x="8660350" y="4622083"/>
            <a:ext cx="5214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R" b="1" dirty="0"/>
              <a:t>10. </a:t>
            </a:r>
          </a:p>
        </p:txBody>
      </p:sp>
    </p:spTree>
    <p:extLst>
      <p:ext uri="{BB962C8B-B14F-4D97-AF65-F5344CB8AC3E}">
        <p14:creationId xmlns:p14="http://schemas.microsoft.com/office/powerpoint/2010/main" val="39864469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1953EA0-16F5-21ED-7A02-CAD415419E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381000"/>
            <a:ext cx="9144000" cy="64770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7767335D-ACAA-5EF0-7DD7-D10212E9ACB5}"/>
              </a:ext>
            </a:extLst>
          </p:cNvPr>
          <p:cNvSpPr txBox="1"/>
          <p:nvPr/>
        </p:nvSpPr>
        <p:spPr>
          <a:xfrm>
            <a:off x="8705693" y="6488668"/>
            <a:ext cx="5214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R" b="1" dirty="0"/>
              <a:t>11. </a:t>
            </a:r>
          </a:p>
        </p:txBody>
      </p:sp>
    </p:spTree>
    <p:extLst>
      <p:ext uri="{BB962C8B-B14F-4D97-AF65-F5344CB8AC3E}">
        <p14:creationId xmlns:p14="http://schemas.microsoft.com/office/powerpoint/2010/main" val="20937811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BAF9D86-01F4-850D-62BF-B99D4A9DA1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381000"/>
            <a:ext cx="9144000" cy="64770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8B50E2F2-EEB1-E229-F6A7-7D8BFACFA414}"/>
              </a:ext>
            </a:extLst>
          </p:cNvPr>
          <p:cNvSpPr txBox="1"/>
          <p:nvPr/>
        </p:nvSpPr>
        <p:spPr>
          <a:xfrm>
            <a:off x="8705693" y="6488668"/>
            <a:ext cx="5214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R" b="1" dirty="0"/>
              <a:t>12. </a:t>
            </a:r>
          </a:p>
        </p:txBody>
      </p:sp>
    </p:spTree>
    <p:extLst>
      <p:ext uri="{BB962C8B-B14F-4D97-AF65-F5344CB8AC3E}">
        <p14:creationId xmlns:p14="http://schemas.microsoft.com/office/powerpoint/2010/main" val="11305244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9ED7A86F-B3FD-25FF-7DED-0FF6F76373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381000"/>
            <a:ext cx="9144000" cy="64770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843088A2-4D38-C8CC-ABE6-484B81EF353C}"/>
              </a:ext>
            </a:extLst>
          </p:cNvPr>
          <p:cNvSpPr txBox="1"/>
          <p:nvPr/>
        </p:nvSpPr>
        <p:spPr>
          <a:xfrm>
            <a:off x="8720807" y="6556681"/>
            <a:ext cx="5214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R" b="1" dirty="0"/>
              <a:t>13. </a:t>
            </a:r>
          </a:p>
        </p:txBody>
      </p:sp>
    </p:spTree>
    <p:extLst>
      <p:ext uri="{BB962C8B-B14F-4D97-AF65-F5344CB8AC3E}">
        <p14:creationId xmlns:p14="http://schemas.microsoft.com/office/powerpoint/2010/main" val="34989847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FE50808D-B98C-4DDC-768B-65CEE3AF48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381000"/>
            <a:ext cx="9144000" cy="64770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B5358B4E-425E-B0AD-8C67-18048F472E0D}"/>
              </a:ext>
            </a:extLst>
          </p:cNvPr>
          <p:cNvSpPr txBox="1"/>
          <p:nvPr/>
        </p:nvSpPr>
        <p:spPr>
          <a:xfrm>
            <a:off x="8705693" y="6488668"/>
            <a:ext cx="5214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R" b="1" dirty="0"/>
              <a:t>14. </a:t>
            </a:r>
          </a:p>
        </p:txBody>
      </p:sp>
    </p:spTree>
    <p:extLst>
      <p:ext uri="{BB962C8B-B14F-4D97-AF65-F5344CB8AC3E}">
        <p14:creationId xmlns:p14="http://schemas.microsoft.com/office/powerpoint/2010/main" val="19026364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16DC5019-88A7-1560-DB7D-2B2DD8A134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381000"/>
            <a:ext cx="9144000" cy="64770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3F11CEAA-402F-BFE3-107D-A98B16BBB193}"/>
              </a:ext>
            </a:extLst>
          </p:cNvPr>
          <p:cNvSpPr txBox="1"/>
          <p:nvPr/>
        </p:nvSpPr>
        <p:spPr>
          <a:xfrm>
            <a:off x="8705693" y="6488668"/>
            <a:ext cx="5214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R" b="1" dirty="0"/>
              <a:t>15. </a:t>
            </a:r>
          </a:p>
        </p:txBody>
      </p:sp>
    </p:spTree>
    <p:extLst>
      <p:ext uri="{BB962C8B-B14F-4D97-AF65-F5344CB8AC3E}">
        <p14:creationId xmlns:p14="http://schemas.microsoft.com/office/powerpoint/2010/main" val="24702422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145CE37B-E049-2C8F-F718-B605E238EF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381000"/>
            <a:ext cx="9144000" cy="64770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87EFEAB1-E5D7-27CA-4A55-640FAD90F98B}"/>
              </a:ext>
            </a:extLst>
          </p:cNvPr>
          <p:cNvSpPr txBox="1"/>
          <p:nvPr/>
        </p:nvSpPr>
        <p:spPr>
          <a:xfrm>
            <a:off x="8705693" y="6488668"/>
            <a:ext cx="5214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R" b="1" dirty="0"/>
              <a:t>16. </a:t>
            </a:r>
          </a:p>
        </p:txBody>
      </p:sp>
    </p:spTree>
    <p:extLst>
      <p:ext uri="{BB962C8B-B14F-4D97-AF65-F5344CB8AC3E}">
        <p14:creationId xmlns:p14="http://schemas.microsoft.com/office/powerpoint/2010/main" val="20223065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765B1ED0-C851-D6E7-5407-1DE7E21BBC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381000"/>
            <a:ext cx="9144000" cy="64770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0D903ED4-573E-411F-444D-81682CDEA590}"/>
              </a:ext>
            </a:extLst>
          </p:cNvPr>
          <p:cNvSpPr txBox="1"/>
          <p:nvPr/>
        </p:nvSpPr>
        <p:spPr>
          <a:xfrm>
            <a:off x="8667907" y="5067948"/>
            <a:ext cx="5214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R" b="1"/>
              <a:t>17. </a:t>
            </a:r>
            <a:endParaRPr lang="es-CR" b="1" dirty="0"/>
          </a:p>
        </p:txBody>
      </p:sp>
    </p:spTree>
    <p:extLst>
      <p:ext uri="{BB962C8B-B14F-4D97-AF65-F5344CB8AC3E}">
        <p14:creationId xmlns:p14="http://schemas.microsoft.com/office/powerpoint/2010/main" val="295531586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2289</TotalTime>
  <Words>33</Words>
  <Application>Microsoft Office PowerPoint</Application>
  <PresentationFormat>Carta (216 x 279 mm)</PresentationFormat>
  <Paragraphs>17</Paragraphs>
  <Slides>17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22" baseType="lpstr">
      <vt:lpstr>Aptos</vt:lpstr>
      <vt:lpstr>Aptos Display</vt:lpstr>
      <vt:lpstr>Arial</vt:lpstr>
      <vt:lpstr>Calibri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Mario Díaz Mora</dc:creator>
  <cp:lastModifiedBy>USUARIO</cp:lastModifiedBy>
  <cp:revision>7</cp:revision>
  <cp:lastPrinted>2026-07-22T00:09:14Z</cp:lastPrinted>
  <dcterms:created xsi:type="dcterms:W3CDTF">2026-07-15T18:31:27Z</dcterms:created>
  <dcterms:modified xsi:type="dcterms:W3CDTF">2026-09-14T01:15:31Z</dcterms:modified>
</cp:coreProperties>
</file>